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98C73-2808-4D7B-A226-37DDA4851DBB}" v="6" dt="2024-01-30T11:50:49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Pandey C" userId="719bcc0d-fd0b-4ed3-8a8c-d6a3676db542" providerId="ADAL" clId="{BA798C73-2808-4D7B-A226-37DDA4851DBB}"/>
    <pc:docChg chg="undo custSel addSld modSld sldOrd">
      <pc:chgData name="Abhishek Pandey C" userId="719bcc0d-fd0b-4ed3-8a8c-d6a3676db542" providerId="ADAL" clId="{BA798C73-2808-4D7B-A226-37DDA4851DBB}" dt="2024-02-04T06:24:08.124" v="351" actId="26606"/>
      <pc:docMkLst>
        <pc:docMk/>
      </pc:docMkLst>
      <pc:sldChg chg="addSp modSp new mod setBg">
        <pc:chgData name="Abhishek Pandey C" userId="719bcc0d-fd0b-4ed3-8a8c-d6a3676db542" providerId="ADAL" clId="{BA798C73-2808-4D7B-A226-37DDA4851DBB}" dt="2024-01-08T12:30:50.889" v="3" actId="27614"/>
        <pc:sldMkLst>
          <pc:docMk/>
          <pc:sldMk cId="917712991" sldId="263"/>
        </pc:sldMkLst>
        <pc:picChg chg="add mod">
          <ac:chgData name="Abhishek Pandey C" userId="719bcc0d-fd0b-4ed3-8a8c-d6a3676db542" providerId="ADAL" clId="{BA798C73-2808-4D7B-A226-37DDA4851DBB}" dt="2024-01-08T12:30:50.889" v="3" actId="27614"/>
          <ac:picMkLst>
            <pc:docMk/>
            <pc:sldMk cId="917712991" sldId="263"/>
            <ac:picMk id="3" creationId="{BBB91B4C-FB13-CA50-0511-A9CC198B1F04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09T11:16:39.572" v="17" actId="26606"/>
        <pc:sldMkLst>
          <pc:docMk/>
          <pc:sldMk cId="2258154324" sldId="264"/>
        </pc:sldMkLst>
        <pc:spChg chg="add del">
          <ac:chgData name="Abhishek Pandey C" userId="719bcc0d-fd0b-4ed3-8a8c-d6a3676db542" providerId="ADAL" clId="{BA798C73-2808-4D7B-A226-37DDA4851DBB}" dt="2024-01-09T11:11:09.669" v="9" actId="26606"/>
          <ac:spMkLst>
            <pc:docMk/>
            <pc:sldMk cId="2258154324" sldId="264"/>
            <ac:spMk id="10" creationId="{736F0DFD-0954-464F-BF12-DD2E6F6E0380}"/>
          </ac:spMkLst>
        </pc:spChg>
        <pc:spChg chg="add del">
          <ac:chgData name="Abhishek Pandey C" userId="719bcc0d-fd0b-4ed3-8a8c-d6a3676db542" providerId="ADAL" clId="{BA798C73-2808-4D7B-A226-37DDA4851DBB}" dt="2024-01-09T11:11:09.669" v="9" actId="26606"/>
          <ac:spMkLst>
            <pc:docMk/>
            <pc:sldMk cId="2258154324" sldId="264"/>
            <ac:spMk id="11" creationId="{5F879AC3-D4CE-493C-ADC7-06205677F4F8}"/>
          </ac:spMkLst>
        </pc:spChg>
        <pc:spChg chg="add del">
          <ac:chgData name="Abhishek Pandey C" userId="719bcc0d-fd0b-4ed3-8a8c-d6a3676db542" providerId="ADAL" clId="{BA798C73-2808-4D7B-A226-37DDA4851DBB}" dt="2024-01-09T11:11:14.036" v="11" actId="26606"/>
          <ac:spMkLst>
            <pc:docMk/>
            <pc:sldMk cId="2258154324" sldId="264"/>
            <ac:spMk id="13" creationId="{42A4FC2C-047E-45A5-965D-8E1E3BF09BC6}"/>
          </ac:spMkLst>
        </pc:spChg>
        <pc:spChg chg="add del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15" creationId="{0B761509-3B9A-49A6-A84B-C3D86811697D}"/>
          </ac:spMkLst>
        </pc:spChg>
        <pc:spChg chg="add del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16" creationId="{91DE43FD-EB47-414A-B0AB-169B0FFFA527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2" creationId="{22F15A2D-2324-487D-A02A-BF46C5C580EB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4" creationId="{2AEAFA59-923A-4F54-8B49-44C970BCC323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6" creationId="{C37E9D4B-7BFA-4D10-B666-547BAC499469}"/>
          </ac:spMkLst>
        </pc:spChg>
        <pc:grpChg chg="add del">
          <ac:chgData name="Abhishek Pandey C" userId="719bcc0d-fd0b-4ed3-8a8c-d6a3676db542" providerId="ADAL" clId="{BA798C73-2808-4D7B-A226-37DDA4851DBB}" dt="2024-01-09T11:16:39.572" v="17" actId="26606"/>
          <ac:grpSpMkLst>
            <pc:docMk/>
            <pc:sldMk cId="2258154324" sldId="264"/>
            <ac:grpSpMk id="12" creationId="{58495BCC-CE77-4CC2-952E-846F41119FD5}"/>
          </ac:grpSpMkLst>
        </pc:grpChg>
        <pc:picChg chg="add mod">
          <ac:chgData name="Abhishek Pandey C" userId="719bcc0d-fd0b-4ed3-8a8c-d6a3676db542" providerId="ADAL" clId="{BA798C73-2808-4D7B-A226-37DDA4851DBB}" dt="2024-01-09T11:16:39.572" v="17" actId="26606"/>
          <ac:picMkLst>
            <pc:docMk/>
            <pc:sldMk cId="2258154324" sldId="264"/>
            <ac:picMk id="3" creationId="{1BC1DAC5-3E02-88CB-C6FA-EDD15D99DCDD}"/>
          </ac:picMkLst>
        </pc:picChg>
        <pc:cxnChg chg="add del">
          <ac:chgData name="Abhishek Pandey C" userId="719bcc0d-fd0b-4ed3-8a8c-d6a3676db542" providerId="ADAL" clId="{BA798C73-2808-4D7B-A226-37DDA4851DBB}" dt="2024-01-09T11:11:05.033" v="7" actId="26606"/>
          <ac:cxnSpMkLst>
            <pc:docMk/>
            <pc:sldMk cId="2258154324" sldId="264"/>
            <ac:cxnSpMk id="8" creationId="{22F6364A-B358-4BEE-B158-0734D2C938D4}"/>
          </ac:cxnSpMkLst>
        </pc:cxnChg>
      </pc:sldChg>
      <pc:sldChg chg="addSp modSp new mod setBg">
        <pc:chgData name="Abhishek Pandey C" userId="719bcc0d-fd0b-4ed3-8a8c-d6a3676db542" providerId="ADAL" clId="{BA798C73-2808-4D7B-A226-37DDA4851DBB}" dt="2024-01-09T11:11:49.722" v="16" actId="26606"/>
        <pc:sldMkLst>
          <pc:docMk/>
          <pc:sldMk cId="1955034444" sldId="265"/>
        </pc:sldMkLst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1-09T11:11:49.722" v="16" actId="26606"/>
          <ac:picMkLst>
            <pc:docMk/>
            <pc:sldMk cId="1955034444" sldId="265"/>
            <ac:picMk id="3" creationId="{0B76ABEE-27E0-1811-3197-A1E63B088C7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1:32:40.234" v="20" actId="26606"/>
        <pc:sldMkLst>
          <pc:docMk/>
          <pc:sldMk cId="1654741003" sldId="266"/>
        </pc:sldMkLst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8" creationId="{AB8C311F-7253-4AED-9701-7FC0708C41C7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0" creationId="{E2384209-CB15-4CDF-9D31-C44FD9A3F20D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2" creationId="{2633B3B5-CC90-43F0-8714-D31D1F3F0209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4" creationId="{A8D57A06-A426-446D-B02C-A2DC6B62E45E}"/>
          </ac:spMkLst>
        </pc:spChg>
        <pc:picChg chg="add mod">
          <ac:chgData name="Abhishek Pandey C" userId="719bcc0d-fd0b-4ed3-8a8c-d6a3676db542" providerId="ADAL" clId="{BA798C73-2808-4D7B-A226-37DDA4851DBB}" dt="2024-01-09T11:32:40.234" v="20" actId="26606"/>
          <ac:picMkLst>
            <pc:docMk/>
            <pc:sldMk cId="1654741003" sldId="266"/>
            <ac:picMk id="3" creationId="{658D5FFA-B20E-3E64-0936-0957AAFD5B0E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1:56:37.175" v="24" actId="27614"/>
        <pc:sldMkLst>
          <pc:docMk/>
          <pc:sldMk cId="1668683814" sldId="267"/>
        </pc:sldMkLst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09T11:56:37.175" v="24" actId="27614"/>
          <ac:picMkLst>
            <pc:docMk/>
            <pc:sldMk cId="1668683814" sldId="267"/>
            <ac:picMk id="3" creationId="{643A770F-0191-EFFF-EE5C-C3E7AA588113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2:31:36.603" v="29" actId="962"/>
        <pc:sldMkLst>
          <pc:docMk/>
          <pc:sldMk cId="3687444035" sldId="268"/>
        </pc:sldMkLst>
        <pc:picChg chg="add mod">
          <ac:chgData name="Abhishek Pandey C" userId="719bcc0d-fd0b-4ed3-8a8c-d6a3676db542" providerId="ADAL" clId="{BA798C73-2808-4D7B-A226-37DDA4851DBB}" dt="2024-01-09T12:31:36.603" v="29" actId="962"/>
          <ac:picMkLst>
            <pc:docMk/>
            <pc:sldMk cId="3687444035" sldId="268"/>
            <ac:picMk id="3" creationId="{971C3C0D-5B0F-04C7-EC0A-4CE7FFEA74BC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1T05:06:28.677" v="32" actId="26606"/>
        <pc:sldMkLst>
          <pc:docMk/>
          <pc:sldMk cId="911761077" sldId="269"/>
        </pc:sldMkLst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1T05:06:28.677" v="32" actId="26606"/>
          <ac:picMkLst>
            <pc:docMk/>
            <pc:sldMk cId="911761077" sldId="269"/>
            <ac:picMk id="3" creationId="{DFAF870E-02F6-37A6-7219-AE71FF02567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3T07:10:38.881" v="37" actId="962"/>
        <pc:sldMkLst>
          <pc:docMk/>
          <pc:sldMk cId="3413612368" sldId="270"/>
        </pc:sldMkLst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3T07:10:38.881" v="37" actId="962"/>
          <ac:picMkLst>
            <pc:docMk/>
            <pc:sldMk cId="3413612368" sldId="270"/>
            <ac:picMk id="3" creationId="{B90A498F-7023-415D-FF7E-E84D0E04F750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3T07:15:41.036" v="42" actId="26606"/>
        <pc:sldMkLst>
          <pc:docMk/>
          <pc:sldMk cId="634844797" sldId="271"/>
        </pc:sldMkLst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8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0" creationId="{83C98ABE-055B-441F-B07E-44F97F083C39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2" creationId="{29FDB030-9B49-4CED-8CCD-4D99382388AC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4" creationId="{3783CA14-24A1-485C-8B30-D6A5D87987AD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6" creationId="{9A97C86A-04D6-40F7-AE84-31AB43E6A846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8" creationId="{FF9F2414-84E8-453E-B1F3-389FDE8192D9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2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5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13T07:15:41.036" v="42" actId="26606"/>
          <ac:grpSpMkLst>
            <pc:docMk/>
            <pc:sldMk cId="634844797" sldId="271"/>
            <ac:grpSpMk id="23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13T07:15:41.036" v="42" actId="26606"/>
          <ac:picMkLst>
            <pc:docMk/>
            <pc:sldMk cId="634844797" sldId="271"/>
            <ac:picMk id="3" creationId="{9047C921-7A4E-DF35-5416-6A24EE10498D}"/>
          </ac:picMkLst>
        </pc:picChg>
      </pc:sldChg>
      <pc:sldChg chg="addSp delSp modSp new mod setBg setClrOvrMap">
        <pc:chgData name="Abhishek Pandey C" userId="719bcc0d-fd0b-4ed3-8a8c-d6a3676db542" providerId="ADAL" clId="{BA798C73-2808-4D7B-A226-37DDA4851DBB}" dt="2024-01-19T11:53:18.159" v="62" actId="27614"/>
        <pc:sldMkLst>
          <pc:docMk/>
          <pc:sldMk cId="2683562954" sldId="272"/>
        </pc:sldMkLst>
        <pc:spChg chg="add mod">
          <ac:chgData name="Abhishek Pandey C" userId="719bcc0d-fd0b-4ed3-8a8c-d6a3676db542" providerId="ADAL" clId="{BA798C73-2808-4D7B-A226-37DDA4851DBB}" dt="2024-01-19T11:53:12.152" v="61" actId="26606"/>
          <ac:spMkLst>
            <pc:docMk/>
            <pc:sldMk cId="2683562954" sldId="272"/>
            <ac:spMk id="2" creationId="{05EF0F11-262D-7021-6425-E1644112E02B}"/>
          </ac:spMkLst>
        </pc:spChg>
        <pc:spChg chg="add">
          <ac:chgData name="Abhishek Pandey C" userId="719bcc0d-fd0b-4ed3-8a8c-d6a3676db542" providerId="ADAL" clId="{BA798C73-2808-4D7B-A226-37DDA4851DBB}" dt="2024-01-19T11:53:12.152" v="61" actId="26606"/>
          <ac:spMkLst>
            <pc:docMk/>
            <pc:sldMk cId="2683562954" sldId="272"/>
            <ac:spMk id="6" creationId="{A4AC5506-6312-4701-8D3C-40187889A947}"/>
          </ac:spMkLst>
        </pc:spChg>
        <pc:spChg chg="add del">
          <ac:chgData name="Abhishek Pandey C" userId="719bcc0d-fd0b-4ed3-8a8c-d6a3676db542" providerId="ADAL" clId="{BA798C73-2808-4D7B-A226-37DDA4851DBB}" dt="2024-01-19T11:53:09.280" v="58" actId="26606"/>
          <ac:spMkLst>
            <pc:docMk/>
            <pc:sldMk cId="2683562954" sldId="272"/>
            <ac:spMk id="9" creationId="{A4AC5506-6312-4701-8D3C-40187889A947}"/>
          </ac:spMkLst>
        </pc:spChg>
        <pc:picChg chg="add mod">
          <ac:chgData name="Abhishek Pandey C" userId="719bcc0d-fd0b-4ed3-8a8c-d6a3676db542" providerId="ADAL" clId="{BA798C73-2808-4D7B-A226-37DDA4851DBB}" dt="2024-01-19T11:53:18.159" v="62" actId="27614"/>
          <ac:picMkLst>
            <pc:docMk/>
            <pc:sldMk cId="2683562954" sldId="272"/>
            <ac:picMk id="4" creationId="{60CB8542-695A-7835-3B4E-F8EF513ED02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1:55:21.171" v="65" actId="26606"/>
        <pc:sldMkLst>
          <pc:docMk/>
          <pc:sldMk cId="4055073702" sldId="273"/>
        </pc:sldMkLst>
        <pc:spChg chg="add">
          <ac:chgData name="Abhishek Pandey C" userId="719bcc0d-fd0b-4ed3-8a8c-d6a3676db542" providerId="ADAL" clId="{BA798C73-2808-4D7B-A226-37DDA4851DBB}" dt="2024-01-19T11:55:21.171" v="65" actId="26606"/>
          <ac:spMkLst>
            <pc:docMk/>
            <pc:sldMk cId="4055073702" sldId="273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1:55:21.171" v="65" actId="26606"/>
          <ac:spMkLst>
            <pc:docMk/>
            <pc:sldMk cId="4055073702" sldId="273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1:55:21.171" v="65" actId="26606"/>
          <ac:picMkLst>
            <pc:docMk/>
            <pc:sldMk cId="4055073702" sldId="273"/>
            <ac:picMk id="3" creationId="{A51CBB72-18CF-2848-BA7C-3D8D3DD7C1DD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04:49.809" v="74" actId="962"/>
        <pc:sldMkLst>
          <pc:docMk/>
          <pc:sldMk cId="4099400381" sldId="274"/>
        </pc:sldMkLst>
        <pc:spChg chg="add del">
          <ac:chgData name="Abhishek Pandey C" userId="719bcc0d-fd0b-4ed3-8a8c-d6a3676db542" providerId="ADAL" clId="{BA798C73-2808-4D7B-A226-37DDA4851DBB}" dt="2024-01-19T12:04:47.516" v="71" actId="26606"/>
          <ac:spMkLst>
            <pc:docMk/>
            <pc:sldMk cId="4099400381" sldId="274"/>
            <ac:spMk id="8" creationId="{42A4FC2C-047E-45A5-965D-8E1E3BF09BC6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1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9T12:04:49.809" v="74" actId="962"/>
          <ac:picMkLst>
            <pc:docMk/>
            <pc:sldMk cId="4099400381" sldId="274"/>
            <ac:picMk id="3" creationId="{1DE01CEC-9163-2740-2A75-84A4FDA2AE3C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07:57.880" v="85" actId="26606"/>
        <pc:sldMkLst>
          <pc:docMk/>
          <pc:sldMk cId="3655203688" sldId="275"/>
        </pc:sldMkLst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7" creationId="{A169D286-F4D7-4C8B-A6BD-D05384C7F1D8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8" creationId="{39E8235E-135E-4261-8F54-2B316E493C42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9" creationId="{D4ED8EC3-4D57-4620-93CE-4E6661F09A3E}"/>
          </ac:spMkLst>
        </pc:spChg>
        <pc:spChg chg="add del">
          <ac:chgData name="Abhishek Pandey C" userId="719bcc0d-fd0b-4ed3-8a8c-d6a3676db542" providerId="ADAL" clId="{BA798C73-2808-4D7B-A226-37DDA4851DBB}" dt="2024-01-19T12:07:51.593" v="82" actId="26606"/>
          <ac:spMkLst>
            <pc:docMk/>
            <pc:sldMk cId="3655203688" sldId="275"/>
            <ac:spMk id="10" creationId="{A9F529C3-C941-49FD-8C67-82F134F64BDB}"/>
          </ac:spMkLst>
        </pc:spChg>
        <pc:spChg chg="add del">
          <ac:chgData name="Abhishek Pandey C" userId="719bcc0d-fd0b-4ed3-8a8c-d6a3676db542" providerId="ADAL" clId="{BA798C73-2808-4D7B-A226-37DDA4851DBB}" dt="2024-01-19T12:07:51.593" v="82" actId="26606"/>
          <ac:spMkLst>
            <pc:docMk/>
            <pc:sldMk cId="3655203688" sldId="275"/>
            <ac:spMk id="12" creationId="{20586029-32A0-47E5-9AEC-AE3ABA6B94D0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16" creationId="{83BCB34A-2F40-4F41-8488-A134C1C155B7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18" creationId="{F78382DC-4207-465E-B379-1E16448AA222}"/>
          </ac:spMkLst>
        </pc:spChg>
        <pc:picChg chg="add mod ord">
          <ac:chgData name="Abhishek Pandey C" userId="719bcc0d-fd0b-4ed3-8a8c-d6a3676db542" providerId="ADAL" clId="{BA798C73-2808-4D7B-A226-37DDA4851DBB}" dt="2024-01-19T12:07:57.880" v="85" actId="26606"/>
          <ac:picMkLst>
            <pc:docMk/>
            <pc:sldMk cId="3655203688" sldId="275"/>
            <ac:picMk id="3" creationId="{0B9D93D8-5BB3-94EB-8170-05EB3AABA4A1}"/>
          </ac:picMkLst>
        </pc:picChg>
        <pc:picChg chg="add mod">
          <ac:chgData name="Abhishek Pandey C" userId="719bcc0d-fd0b-4ed3-8a8c-d6a3676db542" providerId="ADAL" clId="{BA798C73-2808-4D7B-A226-37DDA4851DBB}" dt="2024-01-19T12:07:57.880" v="85" actId="26606"/>
          <ac:picMkLst>
            <pc:docMk/>
            <pc:sldMk cId="3655203688" sldId="275"/>
            <ac:picMk id="5" creationId="{E0BAFD7F-FB39-7042-88F4-BEBC5976C021}"/>
          </ac:picMkLst>
        </pc:picChg>
        <pc:cxnChg chg="add del">
          <ac:chgData name="Abhishek Pandey C" userId="719bcc0d-fd0b-4ed3-8a8c-d6a3676db542" providerId="ADAL" clId="{BA798C73-2808-4D7B-A226-37DDA4851DBB}" dt="2024-01-19T12:07:51.593" v="82" actId="26606"/>
          <ac:cxnSpMkLst>
            <pc:docMk/>
            <pc:sldMk cId="3655203688" sldId="275"/>
            <ac:cxnSpMk id="14" creationId="{8C730EAB-A532-4295-A302-FB4B90DB9F5E}"/>
          </ac:cxnSpMkLst>
        </pc:cxnChg>
      </pc:sldChg>
      <pc:sldChg chg="addSp modSp new mod ord setBg">
        <pc:chgData name="Abhishek Pandey C" userId="719bcc0d-fd0b-4ed3-8a8c-d6a3676db542" providerId="ADAL" clId="{BA798C73-2808-4D7B-A226-37DDA4851DBB}" dt="2024-01-19T12:08:33.217" v="90" actId="26606"/>
        <pc:sldMkLst>
          <pc:docMk/>
          <pc:sldMk cId="3881677747" sldId="276"/>
        </pc:sldMkLst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9T12:08:33.217" v="90" actId="26606"/>
          <ac:picMkLst>
            <pc:docMk/>
            <pc:sldMk cId="3881677747" sldId="276"/>
            <ac:picMk id="3" creationId="{EB1B6E21-05A6-5592-73F2-B892FDB041F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2:18:42.677" v="94" actId="27614"/>
        <pc:sldMkLst>
          <pc:docMk/>
          <pc:sldMk cId="3907515677" sldId="277"/>
        </pc:sldMkLst>
        <pc:spChg chg="add">
          <ac:chgData name="Abhishek Pandey C" userId="719bcc0d-fd0b-4ed3-8a8c-d6a3676db542" providerId="ADAL" clId="{BA798C73-2808-4D7B-A226-37DDA4851DBB}" dt="2024-01-19T12:18:37.329" v="93" actId="26606"/>
          <ac:spMkLst>
            <pc:docMk/>
            <pc:sldMk cId="3907515677" sldId="277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2:18:37.329" v="93" actId="26606"/>
          <ac:spMkLst>
            <pc:docMk/>
            <pc:sldMk cId="3907515677" sldId="277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2:18:42.677" v="94" actId="27614"/>
          <ac:picMkLst>
            <pc:docMk/>
            <pc:sldMk cId="3907515677" sldId="277"/>
            <ac:picMk id="3" creationId="{AC39A926-3A41-B59C-FB21-FF7368D1D03E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23:35.029" v="130" actId="27614"/>
        <pc:sldMkLst>
          <pc:docMk/>
          <pc:sldMk cId="1669045341" sldId="278"/>
        </pc:sldMkLst>
        <pc:spChg chg="add mod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4" creationId="{5C43520F-FE70-7AFD-7974-4B6A1080B347}"/>
          </ac:spMkLst>
        </pc:spChg>
        <pc:spChg chg="add del">
          <ac:chgData name="Abhishek Pandey C" userId="719bcc0d-fd0b-4ed3-8a8c-d6a3676db542" providerId="ADAL" clId="{BA798C73-2808-4D7B-A226-37DDA4851DBB}" dt="2024-01-19T12:20:52.769" v="123" actId="26606"/>
          <ac:spMkLst>
            <pc:docMk/>
            <pc:sldMk cId="1669045341" sldId="278"/>
            <ac:spMk id="8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1-19T12:20:52.769" v="123" actId="26606"/>
          <ac:spMkLst>
            <pc:docMk/>
            <pc:sldMk cId="1669045341" sldId="278"/>
            <ac:spMk id="10" creationId="{CB44330D-EA18-4254-AA95-EB49948539B8}"/>
          </ac:spMkLst>
        </pc:spChg>
        <pc:spChg chg="add del">
          <ac:chgData name="Abhishek Pandey C" userId="719bcc0d-fd0b-4ed3-8a8c-d6a3676db542" providerId="ADAL" clId="{BA798C73-2808-4D7B-A226-37DDA4851DBB}" dt="2024-01-19T12:20:41.134" v="120" actId="26606"/>
          <ac:spMkLst>
            <pc:docMk/>
            <pc:sldMk cId="1669045341" sldId="278"/>
            <ac:spMk id="15" creationId="{5E395AE0-8789-FAD6-A987-32E65C185100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19" creationId="{84A8DE83-DE75-4B41-9DB4-A7EC0B0DEC0B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0" creationId="{A8384FB5-9ADC-4DDC-881B-597D56F5B15D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1" creationId="{A7009A0A-BEF5-4EAC-AF15-E4F9F002E239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2" creationId="{1199E1B1-A8C0-4FE8-A5A8-1CB41D69F857}"/>
          </ac:spMkLst>
        </pc:spChg>
        <pc:spChg chg="add del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24" creationId="{E8D41CF8-5232-42BC-8D05-AFEDE215398E}"/>
          </ac:spMkLst>
        </pc:spChg>
        <pc:spChg chg="add del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25" creationId="{49237091-E62C-4878-AA4C-0B9995ADB28F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0" creationId="{A8384FB5-9ADC-4DDC-881B-597D56F5B15D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2" creationId="{1199E1B1-A8C0-4FE8-A5A8-1CB41D69F857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4" creationId="{84A8DE83-DE75-4B41-9DB4-A7EC0B0DEC0B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6" creationId="{A7009A0A-BEF5-4EAC-AF15-E4F9F002E239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1" creationId="{A8384FB5-9ADC-4DDC-881B-597D56F5B15D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3" creationId="{1199E1B1-A8C0-4FE8-A5A8-1CB41D69F857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5" creationId="{84A8DE83-DE75-4B41-9DB4-A7EC0B0DEC0B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7" creationId="{A7009A0A-BEF5-4EAC-AF15-E4F9F002E239}"/>
          </ac:spMkLst>
        </pc:spChg>
        <pc:picChg chg="add del mod ord">
          <ac:chgData name="Abhishek Pandey C" userId="719bcc0d-fd0b-4ed3-8a8c-d6a3676db542" providerId="ADAL" clId="{BA798C73-2808-4D7B-A226-37DDA4851DBB}" dt="2024-01-19T12:23:21.670" v="127" actId="478"/>
          <ac:picMkLst>
            <pc:docMk/>
            <pc:sldMk cId="1669045341" sldId="278"/>
            <ac:picMk id="3" creationId="{5BC9E56E-5624-3233-CB0E-1D659A884C9C}"/>
          </ac:picMkLst>
        </pc:picChg>
        <pc:picChg chg="add mod">
          <ac:chgData name="Abhishek Pandey C" userId="719bcc0d-fd0b-4ed3-8a8c-d6a3676db542" providerId="ADAL" clId="{BA798C73-2808-4D7B-A226-37DDA4851DBB}" dt="2024-01-19T12:23:35.029" v="130" actId="27614"/>
          <ac:picMkLst>
            <pc:docMk/>
            <pc:sldMk cId="1669045341" sldId="278"/>
            <ac:picMk id="6" creationId="{2F3DA54F-651D-59EC-62BF-8E2CA918CB04}"/>
          </ac:picMkLst>
        </pc:picChg>
        <pc:cxnChg chg="add del">
          <ac:chgData name="Abhishek Pandey C" userId="719bcc0d-fd0b-4ed3-8a8c-d6a3676db542" providerId="ADAL" clId="{BA798C73-2808-4D7B-A226-37DDA4851DBB}" dt="2024-01-19T12:20:41.134" v="120" actId="26606"/>
          <ac:cxnSpMkLst>
            <pc:docMk/>
            <pc:sldMk cId="1669045341" sldId="278"/>
            <ac:cxnSpMk id="17" creationId="{7667AA61-5C27-F30F-D229-06CBE5709F33}"/>
          </ac:cxnSpMkLst>
        </pc:cxnChg>
      </pc:sldChg>
      <pc:sldChg chg="addSp modSp new mod setBg">
        <pc:chgData name="Abhishek Pandey C" userId="719bcc0d-fd0b-4ed3-8a8c-d6a3676db542" providerId="ADAL" clId="{BA798C73-2808-4D7B-A226-37DDA4851DBB}" dt="2024-01-19T12:27:21.049" v="133" actId="26606"/>
        <pc:sldMkLst>
          <pc:docMk/>
          <pc:sldMk cId="1307744934" sldId="279"/>
        </pc:sldMkLst>
        <pc:spChg chg="add">
          <ac:chgData name="Abhishek Pandey C" userId="719bcc0d-fd0b-4ed3-8a8c-d6a3676db542" providerId="ADAL" clId="{BA798C73-2808-4D7B-A226-37DDA4851DBB}" dt="2024-01-19T12:27:21.049" v="133" actId="26606"/>
          <ac:spMkLst>
            <pc:docMk/>
            <pc:sldMk cId="1307744934" sldId="279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2:27:21.049" v="133" actId="26606"/>
          <ac:spMkLst>
            <pc:docMk/>
            <pc:sldMk cId="1307744934" sldId="279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2:27:21.049" v="133" actId="26606"/>
          <ac:picMkLst>
            <pc:docMk/>
            <pc:sldMk cId="1307744934" sldId="279"/>
            <ac:picMk id="3" creationId="{26A3353E-4D73-4BA3-AB80-FE6EF815AE8E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30:02.044" v="140" actId="962"/>
        <pc:sldMkLst>
          <pc:docMk/>
          <pc:sldMk cId="3031288875" sldId="280"/>
        </pc:sldMkLst>
        <pc:spChg chg="add del">
          <ac:chgData name="Abhishek Pandey C" userId="719bcc0d-fd0b-4ed3-8a8c-d6a3676db542" providerId="ADAL" clId="{BA798C73-2808-4D7B-A226-37DDA4851DBB}" dt="2024-01-19T12:29:59.221" v="137" actId="26606"/>
          <ac:spMkLst>
            <pc:docMk/>
            <pc:sldMk cId="3031288875" sldId="280"/>
            <ac:spMk id="8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1-19T12:29:59.221" v="137" actId="26606"/>
          <ac:spMkLst>
            <pc:docMk/>
            <pc:sldMk cId="3031288875" sldId="280"/>
            <ac:spMk id="10" creationId="{CB44330D-EA18-4254-AA95-EB49948539B8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2" creationId="{6FA8F714-B9D8-488A-8CCA-E9948FF913A9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3" creationId="{B9FF99BD-075F-4761-A995-6FC574BD25EA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4" creationId="{A7B21A54-9BA3-4EA9-B460-5A829ADD9051}"/>
          </ac:spMkLst>
        </pc:spChg>
        <pc:picChg chg="add mod">
          <ac:chgData name="Abhishek Pandey C" userId="719bcc0d-fd0b-4ed3-8a8c-d6a3676db542" providerId="ADAL" clId="{BA798C73-2808-4D7B-A226-37DDA4851DBB}" dt="2024-01-19T12:30:02.044" v="140" actId="962"/>
          <ac:picMkLst>
            <pc:docMk/>
            <pc:sldMk cId="3031288875" sldId="280"/>
            <ac:picMk id="3" creationId="{0C49BC63-F5E4-D5A8-6D50-C0529B56D555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2:33:19.793" v="143" actId="26606"/>
        <pc:sldMkLst>
          <pc:docMk/>
          <pc:sldMk cId="908735775" sldId="281"/>
        </pc:sldMkLst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19T12:33:19.793" v="143" actId="26606"/>
          <ac:grpSpMkLst>
            <pc:docMk/>
            <pc:sldMk cId="908735775" sldId="281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19T12:33:19.793" v="143" actId="26606"/>
          <ac:picMkLst>
            <pc:docMk/>
            <pc:sldMk cId="908735775" sldId="281"/>
            <ac:picMk id="3" creationId="{BDACE556-F0DE-9FED-181D-A1D09FC47EA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1:34:22.780" v="147" actId="27614"/>
        <pc:sldMkLst>
          <pc:docMk/>
          <pc:sldMk cId="3718091219" sldId="282"/>
        </pc:sldMkLst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20T11:34:22.780" v="147" actId="27614"/>
          <ac:picMkLst>
            <pc:docMk/>
            <pc:sldMk cId="3718091219" sldId="282"/>
            <ac:picMk id="3" creationId="{5C54FC0A-3000-51FC-4B47-6B23D2A7821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1:38:05.274" v="150" actId="26606"/>
        <pc:sldMkLst>
          <pc:docMk/>
          <pc:sldMk cId="2100739055" sldId="283"/>
        </pc:sldMkLst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20T11:38:05.274" v="150" actId="26606"/>
          <ac:grpSpMkLst>
            <pc:docMk/>
            <pc:sldMk cId="2100739055" sldId="283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20T11:38:05.274" v="150" actId="26606"/>
          <ac:picMkLst>
            <pc:docMk/>
            <pc:sldMk cId="2100739055" sldId="283"/>
            <ac:picMk id="3" creationId="{31151C51-ED6B-7A4F-A5E2-BBEC1B764BC1}"/>
          </ac:picMkLst>
        </pc:picChg>
      </pc:sldChg>
      <pc:sldChg chg="addSp new mod">
        <pc:chgData name="Abhishek Pandey C" userId="719bcc0d-fd0b-4ed3-8a8c-d6a3676db542" providerId="ADAL" clId="{BA798C73-2808-4D7B-A226-37DDA4851DBB}" dt="2024-01-20T11:39:19.860" v="152" actId="22"/>
        <pc:sldMkLst>
          <pc:docMk/>
          <pc:sldMk cId="611583311" sldId="284"/>
        </pc:sldMkLst>
        <pc:picChg chg="add">
          <ac:chgData name="Abhishek Pandey C" userId="719bcc0d-fd0b-4ed3-8a8c-d6a3676db542" providerId="ADAL" clId="{BA798C73-2808-4D7B-A226-37DDA4851DBB}" dt="2024-01-20T11:39:19.860" v="152" actId="22"/>
          <ac:picMkLst>
            <pc:docMk/>
            <pc:sldMk cId="611583311" sldId="284"/>
            <ac:picMk id="3" creationId="{D010525D-1FC2-C76F-E0A8-86F33C2C7B0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2:27:28.195" v="164" actId="1076"/>
        <pc:sldMkLst>
          <pc:docMk/>
          <pc:sldMk cId="3427028125" sldId="285"/>
        </pc:sldMkLst>
        <pc:spChg chg="add">
          <ac:chgData name="Abhishek Pandey C" userId="719bcc0d-fd0b-4ed3-8a8c-d6a3676db542" providerId="ADAL" clId="{BA798C73-2808-4D7B-A226-37DDA4851DBB}" dt="2024-01-20T12:01:36.661" v="155" actId="26606"/>
          <ac:spMkLst>
            <pc:docMk/>
            <pc:sldMk cId="3427028125" sldId="285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20T12:01:36.661" v="155" actId="26606"/>
          <ac:spMkLst>
            <pc:docMk/>
            <pc:sldMk cId="3427028125" sldId="285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20T12:27:23.211" v="163" actId="1076"/>
          <ac:picMkLst>
            <pc:docMk/>
            <pc:sldMk cId="3427028125" sldId="285"/>
            <ac:picMk id="3" creationId="{D8A0A6F9-6F5A-71D8-AD4C-856275E62DF7}"/>
          </ac:picMkLst>
        </pc:picChg>
        <pc:picChg chg="add mod">
          <ac:chgData name="Abhishek Pandey C" userId="719bcc0d-fd0b-4ed3-8a8c-d6a3676db542" providerId="ADAL" clId="{BA798C73-2808-4D7B-A226-37DDA4851DBB}" dt="2024-01-20T12:27:28.195" v="164" actId="1076"/>
          <ac:picMkLst>
            <pc:docMk/>
            <pc:sldMk cId="3427028125" sldId="285"/>
            <ac:picMk id="5" creationId="{C558044F-2B89-4B1F-D19C-BE55C1A2C06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2:21:36.375" v="158" actId="26606"/>
        <pc:sldMkLst>
          <pc:docMk/>
          <pc:sldMk cId="2332740150" sldId="286"/>
        </pc:sldMkLst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20T12:21:36.375" v="158" actId="26606"/>
          <ac:grpSpMkLst>
            <pc:docMk/>
            <pc:sldMk cId="2332740150" sldId="286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20T12:21:36.375" v="158" actId="26606"/>
          <ac:picMkLst>
            <pc:docMk/>
            <pc:sldMk cId="2332740150" sldId="286"/>
            <ac:picMk id="3" creationId="{D7416F62-5DC6-2AB8-D53A-39640D6A205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1:50:52.663" v="237" actId="20577"/>
        <pc:sldMkLst>
          <pc:docMk/>
          <pc:sldMk cId="1645613485" sldId="287"/>
        </pc:sldMkLst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8" creationId="{F3060C83-F051-4F0E-ABAD-AA0DFC48B218}"/>
          </ac:spMkLst>
        </pc:spChg>
        <pc:spChg chg="add mod">
          <ac:chgData name="Abhishek Pandey C" userId="719bcc0d-fd0b-4ed3-8a8c-d6a3676db542" providerId="ADAL" clId="{BA798C73-2808-4D7B-A226-37DDA4851DBB}" dt="2024-01-30T11:48:58.544" v="217" actId="1076"/>
          <ac:spMkLst>
            <pc:docMk/>
            <pc:sldMk cId="1645613485" sldId="287"/>
            <ac:spMk id="9" creationId="{D241BDDD-023A-5DE8-3068-0156114505B6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0" creationId="{83C98ABE-055B-441F-B07E-44F97F083C39}"/>
          </ac:spMkLst>
        </pc:spChg>
        <pc:spChg chg="add mod">
          <ac:chgData name="Abhishek Pandey C" userId="719bcc0d-fd0b-4ed3-8a8c-d6a3676db542" providerId="ADAL" clId="{BA798C73-2808-4D7B-A226-37DDA4851DBB}" dt="2024-01-30T11:48:55.320" v="216" actId="1076"/>
          <ac:spMkLst>
            <pc:docMk/>
            <pc:sldMk cId="1645613485" sldId="287"/>
            <ac:spMk id="11" creationId="{31C0FF8F-8A3E-D511-8C81-FF619331A480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6" creationId="{9A97C86A-04D6-40F7-AE84-31AB43E6A846}"/>
          </ac:spMkLst>
        </pc:spChg>
        <pc:spChg chg="add mod">
          <ac:chgData name="Abhishek Pandey C" userId="719bcc0d-fd0b-4ed3-8a8c-d6a3676db542" providerId="ADAL" clId="{BA798C73-2808-4D7B-A226-37DDA4851DBB}" dt="2024-01-30T11:49:02.124" v="218" actId="1076"/>
          <ac:spMkLst>
            <pc:docMk/>
            <pc:sldMk cId="1645613485" sldId="287"/>
            <ac:spMk id="17" creationId="{ADBAF6FC-A458-1F85-00E0-D6BB9FC1C044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20" creationId="{3ECA69A1-7536-43AC-85EF-C7106179F5ED}"/>
          </ac:spMkLst>
        </pc:spChg>
        <pc:spChg chg="add mod">
          <ac:chgData name="Abhishek Pandey C" userId="719bcc0d-fd0b-4ed3-8a8c-d6a3676db542" providerId="ADAL" clId="{BA798C73-2808-4D7B-A226-37DDA4851DBB}" dt="2024-01-30T11:50:52.663" v="237" actId="20577"/>
          <ac:spMkLst>
            <pc:docMk/>
            <pc:sldMk cId="1645613485" sldId="287"/>
            <ac:spMk id="22" creationId="{DB4762FA-3F44-94EF-EAE6-9916814A141E}"/>
          </ac:spMkLst>
        </pc:spChg>
        <pc:picChg chg="add mod">
          <ac:chgData name="Abhishek Pandey C" userId="719bcc0d-fd0b-4ed3-8a8c-d6a3676db542" providerId="ADAL" clId="{BA798C73-2808-4D7B-A226-37DDA4851DBB}" dt="2024-01-30T11:44:40.279" v="168" actId="1076"/>
          <ac:picMkLst>
            <pc:docMk/>
            <pc:sldMk cId="1645613485" sldId="287"/>
            <ac:picMk id="3" creationId="{E274FA82-F0D6-5ECC-ED41-A64A83C01C8C}"/>
          </ac:picMkLst>
        </pc:picChg>
        <pc:picChg chg="add mod">
          <ac:chgData name="Abhishek Pandey C" userId="719bcc0d-fd0b-4ed3-8a8c-d6a3676db542" providerId="ADAL" clId="{BA798C73-2808-4D7B-A226-37DDA4851DBB}" dt="2024-01-30T11:50:27.774" v="226" actId="1076"/>
          <ac:picMkLst>
            <pc:docMk/>
            <pc:sldMk cId="1645613485" sldId="287"/>
            <ac:picMk id="5" creationId="{7401DDA8-1C5F-AAFF-C989-48D016894E6A}"/>
          </ac:picMkLst>
        </pc:picChg>
        <pc:picChg chg="add mod">
          <ac:chgData name="Abhishek Pandey C" userId="719bcc0d-fd0b-4ed3-8a8c-d6a3676db542" providerId="ADAL" clId="{BA798C73-2808-4D7B-A226-37DDA4851DBB}" dt="2024-01-30T11:50:31.798" v="227" actId="1076"/>
          <ac:picMkLst>
            <pc:docMk/>
            <pc:sldMk cId="1645613485" sldId="287"/>
            <ac:picMk id="7" creationId="{214667CB-869B-AB44-5F49-030F7F2216E1}"/>
          </ac:picMkLst>
        </pc:picChg>
        <pc:picChg chg="add mod">
          <ac:chgData name="Abhishek Pandey C" userId="719bcc0d-fd0b-4ed3-8a8c-d6a3676db542" providerId="ADAL" clId="{BA798C73-2808-4D7B-A226-37DDA4851DBB}" dt="2024-01-30T11:50:34.741" v="228" actId="1076"/>
          <ac:picMkLst>
            <pc:docMk/>
            <pc:sldMk cId="1645613485" sldId="287"/>
            <ac:picMk id="15" creationId="{C0267854-620C-7682-9468-5AD090822DCF}"/>
          </ac:picMkLst>
        </pc:picChg>
        <pc:picChg chg="add mod">
          <ac:chgData name="Abhishek Pandey C" userId="719bcc0d-fd0b-4ed3-8a8c-d6a3676db542" providerId="ADAL" clId="{BA798C73-2808-4D7B-A226-37DDA4851DBB}" dt="2024-01-30T11:50:40.337" v="230" actId="14100"/>
          <ac:picMkLst>
            <pc:docMk/>
            <pc:sldMk cId="1645613485" sldId="287"/>
            <ac:picMk id="21" creationId="{15E5F69B-2DC0-216B-5946-2688EA1B8F29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30T12:09:57.471" v="246" actId="962"/>
        <pc:sldMkLst>
          <pc:docMk/>
          <pc:sldMk cId="3043501400" sldId="288"/>
        </pc:sldMkLst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5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30T12:09:52.823" v="241" actId="26606"/>
          <ac:spMkLst>
            <pc:docMk/>
            <pc:sldMk cId="3043501400" sldId="288"/>
            <ac:spMk id="8" creationId="{42A4FC2C-047E-45A5-965D-8E1E3BF09BC6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0T12:09:57.471" v="246" actId="962"/>
          <ac:picMkLst>
            <pc:docMk/>
            <pc:sldMk cId="3043501400" sldId="288"/>
            <ac:picMk id="3" creationId="{20242E9E-8C13-D7F5-E628-F86F2FC88DF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2:15:43.595" v="251" actId="14100"/>
        <pc:sldMkLst>
          <pc:docMk/>
          <pc:sldMk cId="3716814860" sldId="289"/>
        </pc:sldMkLst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0T12:15:43.595" v="251" actId="14100"/>
          <ac:picMkLst>
            <pc:docMk/>
            <pc:sldMk cId="3716814860" sldId="289"/>
            <ac:picMk id="3" creationId="{4FE21A5A-C03D-D96F-8113-0485D2705048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2:20:42.363" v="254" actId="26606"/>
        <pc:sldMkLst>
          <pc:docMk/>
          <pc:sldMk cId="2499864986" sldId="290"/>
        </pc:sldMkLst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0T12:20:42.363" v="254" actId="26606"/>
          <ac:picMkLst>
            <pc:docMk/>
            <pc:sldMk cId="2499864986" sldId="290"/>
            <ac:picMk id="3" creationId="{92A18811-FC4B-9252-2170-8844081599C6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30T12:22:44.791" v="259" actId="26606"/>
        <pc:sldMkLst>
          <pc:docMk/>
          <pc:sldMk cId="1307392794" sldId="291"/>
        </pc:sldMkLst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8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0" creationId="{83C98ABE-055B-441F-B07E-44F97F083C39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2" creationId="{29FDB030-9B49-4CED-8CCD-4D99382388AC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4" creationId="{3783CA14-24A1-485C-8B30-D6A5D87987AD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6" creationId="{9A97C86A-04D6-40F7-AE84-31AB43E6A846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8" creationId="{FF9F2414-84E8-453E-B1F3-389FDE8192D9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30T12:22:44.791" v="259" actId="26606"/>
          <ac:spMkLst>
            <pc:docMk/>
            <pc:sldMk cId="1307392794" sldId="291"/>
            <ac:spMk id="22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30T12:22:44.791" v="259" actId="26606"/>
          <ac:spMkLst>
            <pc:docMk/>
            <pc:sldMk cId="1307392794" sldId="291"/>
            <ac:spMk id="25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30T12:22:44.791" v="259" actId="26606"/>
          <ac:spMkLst>
            <pc:docMk/>
            <pc:sldMk cId="1307392794" sldId="291"/>
            <ac:spMk id="2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30T12:22:44.791" v="259" actId="26606"/>
          <ac:grpSpMkLst>
            <pc:docMk/>
            <pc:sldMk cId="1307392794" sldId="291"/>
            <ac:grpSpMk id="23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30T12:22:44.791" v="259" actId="26606"/>
          <ac:picMkLst>
            <pc:docMk/>
            <pc:sldMk cId="1307392794" sldId="291"/>
            <ac:picMk id="3" creationId="{F159AEC8-DFA1-CC82-6B0C-6259D9C3D19E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2:25:06.203" v="262" actId="26606"/>
        <pc:sldMkLst>
          <pc:docMk/>
          <pc:sldMk cId="3105538665" sldId="292"/>
        </pc:sldMkLst>
        <pc:spChg chg="add">
          <ac:chgData name="Abhishek Pandey C" userId="719bcc0d-fd0b-4ed3-8a8c-d6a3676db542" providerId="ADAL" clId="{BA798C73-2808-4D7B-A226-37DDA4851DBB}" dt="2024-01-30T12:25:06.203" v="262" actId="26606"/>
          <ac:spMkLst>
            <pc:docMk/>
            <pc:sldMk cId="3105538665" sldId="292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30T12:25:06.203" v="262" actId="26606"/>
          <ac:spMkLst>
            <pc:docMk/>
            <pc:sldMk cId="3105538665" sldId="292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30T12:25:06.203" v="262" actId="26606"/>
          <ac:spMkLst>
            <pc:docMk/>
            <pc:sldMk cId="3105538665" sldId="292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30T12:25:06.203" v="262" actId="26606"/>
          <ac:grpSpMkLst>
            <pc:docMk/>
            <pc:sldMk cId="3105538665" sldId="292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30T12:25:06.203" v="262" actId="26606"/>
          <ac:picMkLst>
            <pc:docMk/>
            <pc:sldMk cId="3105538665" sldId="292"/>
            <ac:picMk id="3" creationId="{73BD2FB1-A005-F09A-0A2C-9CEB83FEE218}"/>
          </ac:picMkLst>
        </pc:picChg>
      </pc:sldChg>
      <pc:sldChg chg="addSp delSp modSp new mod ord setBg">
        <pc:chgData name="Abhishek Pandey C" userId="719bcc0d-fd0b-4ed3-8a8c-d6a3676db542" providerId="ADAL" clId="{BA798C73-2808-4D7B-A226-37DDA4851DBB}" dt="2024-01-31T09:01:04.739" v="269" actId="26606"/>
        <pc:sldMkLst>
          <pc:docMk/>
          <pc:sldMk cId="555643201" sldId="293"/>
        </pc:sldMkLst>
        <pc:spChg chg="add del">
          <ac:chgData name="Abhishek Pandey C" userId="719bcc0d-fd0b-4ed3-8a8c-d6a3676db542" providerId="ADAL" clId="{BA798C73-2808-4D7B-A226-37DDA4851DBB}" dt="2024-01-31T09:01:04.729" v="268" actId="26606"/>
          <ac:spMkLst>
            <pc:docMk/>
            <pc:sldMk cId="555643201" sldId="293"/>
            <ac:spMk id="8" creationId="{86FF76B9-219D-4469-AF87-0236D29032F1}"/>
          </ac:spMkLst>
        </pc:spChg>
        <pc:spChg chg="add del">
          <ac:chgData name="Abhishek Pandey C" userId="719bcc0d-fd0b-4ed3-8a8c-d6a3676db542" providerId="ADAL" clId="{BA798C73-2808-4D7B-A226-37DDA4851DBB}" dt="2024-01-31T09:01:04.729" v="268" actId="26606"/>
          <ac:spMkLst>
            <pc:docMk/>
            <pc:sldMk cId="555643201" sldId="293"/>
            <ac:spMk id="14" creationId="{2E80C965-DB6D-4F81-9E9E-B027384D0BD6}"/>
          </ac:spMkLst>
        </pc:spChg>
        <pc:spChg chg="add del">
          <ac:chgData name="Abhishek Pandey C" userId="719bcc0d-fd0b-4ed3-8a8c-d6a3676db542" providerId="ADAL" clId="{BA798C73-2808-4D7B-A226-37DDA4851DBB}" dt="2024-01-31T09:01:04.729" v="268" actId="26606"/>
          <ac:spMkLst>
            <pc:docMk/>
            <pc:sldMk cId="555643201" sldId="293"/>
            <ac:spMk id="16" creationId="{633C5E46-DAC5-4661-9C87-22B08E2A512F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19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1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3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4" creationId="{9A97C86A-04D6-40F7-AE84-31AB43E6A846}"/>
          </ac:spMkLst>
        </pc:spChg>
        <pc:grpChg chg="add del">
          <ac:chgData name="Abhishek Pandey C" userId="719bcc0d-fd0b-4ed3-8a8c-d6a3676db542" providerId="ADAL" clId="{BA798C73-2808-4D7B-A226-37DDA4851DBB}" dt="2024-01-31T09:01:04.729" v="268" actId="26606"/>
          <ac:grpSpMkLst>
            <pc:docMk/>
            <pc:sldMk cId="555643201" sldId="293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31T09:01:04.739" v="269" actId="26606"/>
          <ac:picMkLst>
            <pc:docMk/>
            <pc:sldMk cId="555643201" sldId="293"/>
            <ac:picMk id="3" creationId="{4B50EEF0-7F55-6E17-AA17-2DDA8887FEE4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1T09:45:58.151" v="274" actId="962"/>
        <pc:sldMkLst>
          <pc:docMk/>
          <pc:sldMk cId="2615757156" sldId="294"/>
        </pc:sldMkLst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1T09:45:58.151" v="274" actId="962"/>
          <ac:picMkLst>
            <pc:docMk/>
            <pc:sldMk cId="2615757156" sldId="294"/>
            <ac:picMk id="3" creationId="{7AD1EC7E-8352-B23B-29D8-7F61A28B3F3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1T09:56:10.987" v="277" actId="26606"/>
        <pc:sldMkLst>
          <pc:docMk/>
          <pc:sldMk cId="2583051839" sldId="295"/>
        </pc:sldMkLst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1T09:56:10.987" v="277" actId="26606"/>
          <ac:picMkLst>
            <pc:docMk/>
            <pc:sldMk cId="2583051839" sldId="295"/>
            <ac:picMk id="3" creationId="{51FD22BB-9E0C-B2FE-A3C8-8FF235E590F6}"/>
          </ac:picMkLst>
        </pc:picChg>
      </pc:sldChg>
      <pc:sldChg chg="addSp new mod ord">
        <pc:chgData name="Abhishek Pandey C" userId="719bcc0d-fd0b-4ed3-8a8c-d6a3676db542" providerId="ADAL" clId="{BA798C73-2808-4D7B-A226-37DDA4851DBB}" dt="2024-02-02T12:06:27.028" v="281"/>
        <pc:sldMkLst>
          <pc:docMk/>
          <pc:sldMk cId="1075722222" sldId="296"/>
        </pc:sldMkLst>
        <pc:picChg chg="add">
          <ac:chgData name="Abhishek Pandey C" userId="719bcc0d-fd0b-4ed3-8a8c-d6a3676db542" providerId="ADAL" clId="{BA798C73-2808-4D7B-A226-37DDA4851DBB}" dt="2024-02-02T12:06:12.768" v="279" actId="22"/>
          <ac:picMkLst>
            <pc:docMk/>
            <pc:sldMk cId="1075722222" sldId="296"/>
            <ac:picMk id="3" creationId="{2E0502B2-7DE1-28A9-FF5F-FD8543B8DD3A}"/>
          </ac:picMkLst>
        </pc:picChg>
      </pc:sldChg>
      <pc:sldChg chg="addSp new mod">
        <pc:chgData name="Abhishek Pandey C" userId="719bcc0d-fd0b-4ed3-8a8c-d6a3676db542" providerId="ADAL" clId="{BA798C73-2808-4D7B-A226-37DDA4851DBB}" dt="2024-02-02T12:15:19.715" v="283" actId="22"/>
        <pc:sldMkLst>
          <pc:docMk/>
          <pc:sldMk cId="2008254478" sldId="297"/>
        </pc:sldMkLst>
        <pc:picChg chg="add">
          <ac:chgData name="Abhishek Pandey C" userId="719bcc0d-fd0b-4ed3-8a8c-d6a3676db542" providerId="ADAL" clId="{BA798C73-2808-4D7B-A226-37DDA4851DBB}" dt="2024-02-02T12:15:19.715" v="283" actId="22"/>
          <ac:picMkLst>
            <pc:docMk/>
            <pc:sldMk cId="2008254478" sldId="297"/>
            <ac:picMk id="3" creationId="{DD902449-F925-4FA0-3356-CC3BF1F53D5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2T12:25:46.643" v="286" actId="26606"/>
        <pc:sldMkLst>
          <pc:docMk/>
          <pc:sldMk cId="2274671205" sldId="298"/>
        </pc:sldMkLst>
        <pc:spChg chg="add">
          <ac:chgData name="Abhishek Pandey C" userId="719bcc0d-fd0b-4ed3-8a8c-d6a3676db542" providerId="ADAL" clId="{BA798C73-2808-4D7B-A226-37DDA4851DBB}" dt="2024-02-02T12:25:46.643" v="286" actId="26606"/>
          <ac:spMkLst>
            <pc:docMk/>
            <pc:sldMk cId="2274671205" sldId="298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2-02T12:25:46.643" v="286" actId="26606"/>
          <ac:spMkLst>
            <pc:docMk/>
            <pc:sldMk cId="2274671205" sldId="298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2-02T12:25:46.643" v="286" actId="26606"/>
          <ac:spMkLst>
            <pc:docMk/>
            <pc:sldMk cId="2274671205" sldId="298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2-02T12:25:46.643" v="286" actId="26606"/>
          <ac:picMkLst>
            <pc:docMk/>
            <pc:sldMk cId="2274671205" sldId="298"/>
            <ac:picMk id="3" creationId="{B43FADF9-2CC4-6F3E-3C63-A9657FCC2106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2T12:30:52.094" v="289" actId="26606"/>
        <pc:sldMkLst>
          <pc:docMk/>
          <pc:sldMk cId="1172377237" sldId="299"/>
        </pc:sldMkLst>
        <pc:picChg chg="add mod">
          <ac:chgData name="Abhishek Pandey C" userId="719bcc0d-fd0b-4ed3-8a8c-d6a3676db542" providerId="ADAL" clId="{BA798C73-2808-4D7B-A226-37DDA4851DBB}" dt="2024-02-02T12:30:52.094" v="289" actId="26606"/>
          <ac:picMkLst>
            <pc:docMk/>
            <pc:sldMk cId="1172377237" sldId="299"/>
            <ac:picMk id="3" creationId="{A9FAC3CB-F5D6-355B-A1B5-C6A8FFD8D6B7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1:21:44.148" v="292" actId="26606"/>
        <pc:sldMkLst>
          <pc:docMk/>
          <pc:sldMk cId="567026257" sldId="300"/>
        </pc:sldMkLst>
        <pc:picChg chg="add mod">
          <ac:chgData name="Abhishek Pandey C" userId="719bcc0d-fd0b-4ed3-8a8c-d6a3676db542" providerId="ADAL" clId="{BA798C73-2808-4D7B-A226-37DDA4851DBB}" dt="2024-02-03T11:21:44.148" v="292" actId="26606"/>
          <ac:picMkLst>
            <pc:docMk/>
            <pc:sldMk cId="567026257" sldId="300"/>
            <ac:picMk id="3" creationId="{2ED00E86-71CB-46ED-C982-AE1182EF9BB0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2-03T11:27:45.261" v="307" actId="14100"/>
        <pc:sldMkLst>
          <pc:docMk/>
          <pc:sldMk cId="2185906426" sldId="301"/>
        </pc:sldMkLst>
        <pc:spChg chg="add del">
          <ac:chgData name="Abhishek Pandey C" userId="719bcc0d-fd0b-4ed3-8a8c-d6a3676db542" providerId="ADAL" clId="{BA798C73-2808-4D7B-A226-37DDA4851DBB}" dt="2024-02-03T11:27:26.555" v="300" actId="26606"/>
          <ac:spMkLst>
            <pc:docMk/>
            <pc:sldMk cId="2185906426" sldId="301"/>
            <ac:spMk id="5" creationId="{22F15A2D-2324-487D-A02A-BF46C5C580EB}"/>
          </ac:spMkLst>
        </pc:spChg>
        <pc:spChg chg="add del">
          <ac:chgData name="Abhishek Pandey C" userId="719bcc0d-fd0b-4ed3-8a8c-d6a3676db542" providerId="ADAL" clId="{BA798C73-2808-4D7B-A226-37DDA4851DBB}" dt="2024-02-03T11:27:15.719" v="296" actId="26606"/>
          <ac:spMkLst>
            <pc:docMk/>
            <pc:sldMk cId="2185906426" sldId="301"/>
            <ac:spMk id="8" creationId="{42A4FC2C-047E-45A5-965D-8E1E3BF09BC6}"/>
          </ac:spMkLst>
        </pc:spChg>
        <pc:spChg chg="add del">
          <ac:chgData name="Abhishek Pandey C" userId="719bcc0d-fd0b-4ed3-8a8c-d6a3676db542" providerId="ADAL" clId="{BA798C73-2808-4D7B-A226-37DDA4851DBB}" dt="2024-02-03T11:27:26.555" v="300" actId="26606"/>
          <ac:spMkLst>
            <pc:docMk/>
            <pc:sldMk cId="2185906426" sldId="301"/>
            <ac:spMk id="10" creationId="{2AEAFA59-923A-4F54-8B49-44C970BCC323}"/>
          </ac:spMkLst>
        </pc:spChg>
        <pc:spChg chg="add del">
          <ac:chgData name="Abhishek Pandey C" userId="719bcc0d-fd0b-4ed3-8a8c-d6a3676db542" providerId="ADAL" clId="{BA798C73-2808-4D7B-A226-37DDA4851DBB}" dt="2024-02-03T11:27:26.555" v="300" actId="26606"/>
          <ac:spMkLst>
            <pc:docMk/>
            <pc:sldMk cId="2185906426" sldId="301"/>
            <ac:spMk id="12" creationId="{C37E9D4B-7BFA-4D10-B666-547BAC499469}"/>
          </ac:spMkLst>
        </pc:spChg>
        <pc:spChg chg="add del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14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15" creationId="{CB44330D-EA18-4254-AA95-EB49948539B8}"/>
          </ac:spMkLst>
        </pc:spChg>
        <pc:spChg chg="add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20" creationId="{22F15A2D-2324-487D-A02A-BF46C5C580EB}"/>
          </ac:spMkLst>
        </pc:spChg>
        <pc:spChg chg="add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22" creationId="{17A7F34E-D418-47E2-9F86-2C45BBC31210}"/>
          </ac:spMkLst>
        </pc:spChg>
        <pc:spChg chg="add">
          <ac:chgData name="Abhishek Pandey C" userId="719bcc0d-fd0b-4ed3-8a8c-d6a3676db542" providerId="ADAL" clId="{BA798C73-2808-4D7B-A226-37DDA4851DBB}" dt="2024-02-03T11:27:33.828" v="303" actId="26606"/>
          <ac:spMkLst>
            <pc:docMk/>
            <pc:sldMk cId="2185906426" sldId="301"/>
            <ac:spMk id="24" creationId="{2AEAFA59-923A-4F54-8B49-44C970BCC323}"/>
          </ac:spMkLst>
        </pc:spChg>
        <pc:picChg chg="add mod">
          <ac:chgData name="Abhishek Pandey C" userId="719bcc0d-fd0b-4ed3-8a8c-d6a3676db542" providerId="ADAL" clId="{BA798C73-2808-4D7B-A226-37DDA4851DBB}" dt="2024-02-03T11:27:45.261" v="307" actId="14100"/>
          <ac:picMkLst>
            <pc:docMk/>
            <pc:sldMk cId="2185906426" sldId="301"/>
            <ac:picMk id="3" creationId="{5B91E483-39C1-857F-AD63-191AA73934F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1:45:39.380" v="310" actId="26606"/>
        <pc:sldMkLst>
          <pc:docMk/>
          <pc:sldMk cId="4210355693" sldId="302"/>
        </pc:sldMkLst>
        <pc:spChg chg="add">
          <ac:chgData name="Abhishek Pandey C" userId="719bcc0d-fd0b-4ed3-8a8c-d6a3676db542" providerId="ADAL" clId="{BA798C73-2808-4D7B-A226-37DDA4851DBB}" dt="2024-02-03T11:45:39.380" v="310" actId="26606"/>
          <ac:spMkLst>
            <pc:docMk/>
            <pc:sldMk cId="4210355693" sldId="302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2-03T11:45:39.380" v="310" actId="26606"/>
          <ac:spMkLst>
            <pc:docMk/>
            <pc:sldMk cId="4210355693" sldId="302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2-03T11:45:39.380" v="310" actId="26606"/>
          <ac:spMkLst>
            <pc:docMk/>
            <pc:sldMk cId="4210355693" sldId="302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2-03T11:45:39.380" v="310" actId="26606"/>
          <ac:picMkLst>
            <pc:docMk/>
            <pc:sldMk cId="4210355693" sldId="302"/>
            <ac:picMk id="3" creationId="{CEB9C09A-BBB4-0089-9040-03BB97E7E815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1:49:29.001" v="313" actId="26606"/>
        <pc:sldMkLst>
          <pc:docMk/>
          <pc:sldMk cId="2714461234" sldId="303"/>
        </pc:sldMkLst>
        <pc:spChg chg="add">
          <ac:chgData name="Abhishek Pandey C" userId="719bcc0d-fd0b-4ed3-8a8c-d6a3676db542" providerId="ADAL" clId="{BA798C73-2808-4D7B-A226-37DDA4851DBB}" dt="2024-02-03T11:49:29.001" v="313" actId="26606"/>
          <ac:spMkLst>
            <pc:docMk/>
            <pc:sldMk cId="2714461234" sldId="303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2-03T11:49:29.001" v="313" actId="26606"/>
          <ac:spMkLst>
            <pc:docMk/>
            <pc:sldMk cId="2714461234" sldId="303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2-03T11:49:29.001" v="313" actId="26606"/>
          <ac:spMkLst>
            <pc:docMk/>
            <pc:sldMk cId="2714461234" sldId="303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2-03T11:49:29.001" v="313" actId="26606"/>
          <ac:picMkLst>
            <pc:docMk/>
            <pc:sldMk cId="2714461234" sldId="303"/>
            <ac:picMk id="3" creationId="{23718415-6CEA-9284-E90E-D2C099562B8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1:59:54.389" v="318" actId="26606"/>
        <pc:sldMkLst>
          <pc:docMk/>
          <pc:sldMk cId="1778323276" sldId="304"/>
        </pc:sldMkLst>
        <pc:spChg chg="add">
          <ac:chgData name="Abhishek Pandey C" userId="719bcc0d-fd0b-4ed3-8a8c-d6a3676db542" providerId="ADAL" clId="{BA798C73-2808-4D7B-A226-37DDA4851DBB}" dt="2024-02-03T11:59:54.389" v="318" actId="26606"/>
          <ac:spMkLst>
            <pc:docMk/>
            <pc:sldMk cId="1778323276" sldId="304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2-03T11:59:54.389" v="318" actId="26606"/>
          <ac:spMkLst>
            <pc:docMk/>
            <pc:sldMk cId="1778323276" sldId="304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2-03T11:59:54.389" v="318" actId="26606"/>
          <ac:spMkLst>
            <pc:docMk/>
            <pc:sldMk cId="1778323276" sldId="304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2-03T11:59:54.389" v="318" actId="26606"/>
          <ac:picMkLst>
            <pc:docMk/>
            <pc:sldMk cId="1778323276" sldId="304"/>
            <ac:picMk id="3" creationId="{13FA0BDF-806D-CFA5-9293-F65CC89E5DFA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3T12:21:20.082" v="323" actId="26606"/>
        <pc:sldMkLst>
          <pc:docMk/>
          <pc:sldMk cId="1039202583" sldId="305"/>
        </pc:sldMkLst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2-03T12:21:20.082" v="323" actId="26606"/>
          <ac:spMkLst>
            <pc:docMk/>
            <pc:sldMk cId="1039202583" sldId="305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2-03T12:21:20.082" v="323" actId="26606"/>
          <ac:picMkLst>
            <pc:docMk/>
            <pc:sldMk cId="1039202583" sldId="305"/>
            <ac:picMk id="3" creationId="{A7431B43-741B-2012-C78E-F4003A6B94F3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2-04T06:15:14.149" v="346" actId="14100"/>
        <pc:sldMkLst>
          <pc:docMk/>
          <pc:sldMk cId="3248404187" sldId="306"/>
        </pc:sldMkLst>
        <pc:spChg chg="add del">
          <ac:chgData name="Abhishek Pandey C" userId="719bcc0d-fd0b-4ed3-8a8c-d6a3676db542" providerId="ADAL" clId="{BA798C73-2808-4D7B-A226-37DDA4851DBB}" dt="2024-02-03T12:30:30.670" v="333" actId="26606"/>
          <ac:spMkLst>
            <pc:docMk/>
            <pc:sldMk cId="3248404187" sldId="306"/>
            <ac:spMk id="5" creationId="{42A4FC2C-047E-45A5-965D-8E1E3BF09BC6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7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9" creationId="{83C98ABE-055B-441F-B07E-44F97F083C39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1" creationId="{29FDB030-9B49-4CED-8CCD-4D99382388AC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3" creationId="{3783CA14-24A1-485C-8B30-D6A5D87987AD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5" creationId="{9A97C86A-04D6-40F7-AE84-31AB43E6A846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7" creationId="{FF9F2414-84E8-453E-B1F3-389FDE8192D9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2-03T12:30:30.677" v="334" actId="26606"/>
          <ac:spMkLst>
            <pc:docMk/>
            <pc:sldMk cId="3248404187" sldId="306"/>
            <ac:spMk id="19" creationId="{3ECA69A1-7536-43AC-85EF-C7106179F5ED}"/>
          </ac:spMkLst>
        </pc:spChg>
        <pc:spChg chg="add del">
          <ac:chgData name="Abhishek Pandey C" userId="719bcc0d-fd0b-4ed3-8a8c-d6a3676db542" providerId="ADAL" clId="{BA798C73-2808-4D7B-A226-37DDA4851DBB}" dt="2024-02-03T12:30:23.557" v="327" actId="26606"/>
          <ac:spMkLst>
            <pc:docMk/>
            <pc:sldMk cId="3248404187" sldId="306"/>
            <ac:spMk id="20" creationId="{3ECA69A1-7536-43AC-85EF-C7106179F5ED}"/>
          </ac:spMkLst>
        </pc:spChg>
        <pc:spChg chg="add del">
          <ac:chgData name="Abhishek Pandey C" userId="719bcc0d-fd0b-4ed3-8a8c-d6a3676db542" providerId="ADAL" clId="{BA798C73-2808-4D7B-A226-37DDA4851DBB}" dt="2024-02-03T12:30:25.248" v="329" actId="26606"/>
          <ac:spMkLst>
            <pc:docMk/>
            <pc:sldMk cId="3248404187" sldId="306"/>
            <ac:spMk id="22" creationId="{86FF76B9-219D-4469-AF87-0236D29032F1}"/>
          </ac:spMkLst>
        </pc:spChg>
        <pc:spChg chg="add del">
          <ac:chgData name="Abhishek Pandey C" userId="719bcc0d-fd0b-4ed3-8a8c-d6a3676db542" providerId="ADAL" clId="{BA798C73-2808-4D7B-A226-37DDA4851DBB}" dt="2024-02-03T12:30:25.248" v="329" actId="26606"/>
          <ac:spMkLst>
            <pc:docMk/>
            <pc:sldMk cId="3248404187" sldId="306"/>
            <ac:spMk id="25" creationId="{2E80C965-DB6D-4F81-9E9E-B027384D0BD6}"/>
          </ac:spMkLst>
        </pc:spChg>
        <pc:spChg chg="add del">
          <ac:chgData name="Abhishek Pandey C" userId="719bcc0d-fd0b-4ed3-8a8c-d6a3676db542" providerId="ADAL" clId="{BA798C73-2808-4D7B-A226-37DDA4851DBB}" dt="2024-02-03T12:30:25.248" v="329" actId="26606"/>
          <ac:spMkLst>
            <pc:docMk/>
            <pc:sldMk cId="3248404187" sldId="306"/>
            <ac:spMk id="26" creationId="{633C5E46-DAC5-4661-9C87-22B08E2A512F}"/>
          </ac:spMkLst>
        </pc:spChg>
        <pc:grpChg chg="add del">
          <ac:chgData name="Abhishek Pandey C" userId="719bcc0d-fd0b-4ed3-8a8c-d6a3676db542" providerId="ADAL" clId="{BA798C73-2808-4D7B-A226-37DDA4851DBB}" dt="2024-02-03T12:30:25.248" v="329" actId="26606"/>
          <ac:grpSpMkLst>
            <pc:docMk/>
            <pc:sldMk cId="3248404187" sldId="306"/>
            <ac:grpSpMk id="23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2-04T06:14:56.317" v="340" actId="1076"/>
          <ac:picMkLst>
            <pc:docMk/>
            <pc:sldMk cId="3248404187" sldId="306"/>
            <ac:picMk id="3" creationId="{780288BB-9F80-A425-5C59-D0561CC563ED}"/>
          </ac:picMkLst>
        </pc:picChg>
        <pc:picChg chg="add mod">
          <ac:chgData name="Abhishek Pandey C" userId="719bcc0d-fd0b-4ed3-8a8c-d6a3676db542" providerId="ADAL" clId="{BA798C73-2808-4D7B-A226-37DDA4851DBB}" dt="2024-02-04T06:15:14.149" v="346" actId="14100"/>
          <ac:picMkLst>
            <pc:docMk/>
            <pc:sldMk cId="3248404187" sldId="306"/>
            <ac:picMk id="4" creationId="{99274639-C962-A9EF-B00D-EE1E3124A75C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4T06:08:42.879" v="337" actId="26606"/>
        <pc:sldMkLst>
          <pc:docMk/>
          <pc:sldMk cId="314135416" sldId="307"/>
        </pc:sldMkLst>
        <pc:spChg chg="add">
          <ac:chgData name="Abhishek Pandey C" userId="719bcc0d-fd0b-4ed3-8a8c-d6a3676db542" providerId="ADAL" clId="{BA798C73-2808-4D7B-A226-37DDA4851DBB}" dt="2024-02-04T06:08:42.879" v="337" actId="26606"/>
          <ac:spMkLst>
            <pc:docMk/>
            <pc:sldMk cId="314135416" sldId="307"/>
            <ac:spMk id="8" creationId="{0B761509-3B9A-49A6-A84B-C3D86811697D}"/>
          </ac:spMkLst>
        </pc:spChg>
        <pc:spChg chg="add">
          <ac:chgData name="Abhishek Pandey C" userId="719bcc0d-fd0b-4ed3-8a8c-d6a3676db542" providerId="ADAL" clId="{BA798C73-2808-4D7B-A226-37DDA4851DBB}" dt="2024-02-04T06:08:42.879" v="337" actId="26606"/>
          <ac:spMkLst>
            <pc:docMk/>
            <pc:sldMk cId="314135416" sldId="307"/>
            <ac:spMk id="10" creationId="{91DE43FD-EB47-414A-B0AB-169B0FFFA527}"/>
          </ac:spMkLst>
        </pc:spChg>
        <pc:grpChg chg="add">
          <ac:chgData name="Abhishek Pandey C" userId="719bcc0d-fd0b-4ed3-8a8c-d6a3676db542" providerId="ADAL" clId="{BA798C73-2808-4D7B-A226-37DDA4851DBB}" dt="2024-02-04T06:08:42.879" v="337" actId="26606"/>
          <ac:grpSpMkLst>
            <pc:docMk/>
            <pc:sldMk cId="314135416" sldId="307"/>
            <ac:grpSpMk id="12" creationId="{58495BCC-CE77-4CC2-952E-846F41119FD5}"/>
          </ac:grpSpMkLst>
        </pc:grpChg>
        <pc:picChg chg="add mod">
          <ac:chgData name="Abhishek Pandey C" userId="719bcc0d-fd0b-4ed3-8a8c-d6a3676db542" providerId="ADAL" clId="{BA798C73-2808-4D7B-A226-37DDA4851DBB}" dt="2024-02-04T06:08:42.879" v="337" actId="26606"/>
          <ac:picMkLst>
            <pc:docMk/>
            <pc:sldMk cId="314135416" sldId="307"/>
            <ac:picMk id="3" creationId="{B37FAD98-BC61-D80E-21DE-1767B159AAB7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2-04T06:24:08.124" v="351" actId="26606"/>
        <pc:sldMkLst>
          <pc:docMk/>
          <pc:sldMk cId="1243519306" sldId="308"/>
        </pc:sldMkLst>
        <pc:spChg chg="add del">
          <ac:chgData name="Abhishek Pandey C" userId="719bcc0d-fd0b-4ed3-8a8c-d6a3676db542" providerId="ADAL" clId="{BA798C73-2808-4D7B-A226-37DDA4851DBB}" dt="2024-02-04T06:24:08.114" v="350" actId="26606"/>
          <ac:spMkLst>
            <pc:docMk/>
            <pc:sldMk cId="1243519306" sldId="308"/>
            <ac:spMk id="8" creationId="{86FF76B9-219D-4469-AF87-0236D29032F1}"/>
          </ac:spMkLst>
        </pc:spChg>
        <pc:spChg chg="add del">
          <ac:chgData name="Abhishek Pandey C" userId="719bcc0d-fd0b-4ed3-8a8c-d6a3676db542" providerId="ADAL" clId="{BA798C73-2808-4D7B-A226-37DDA4851DBB}" dt="2024-02-04T06:24:08.114" v="350" actId="26606"/>
          <ac:spMkLst>
            <pc:docMk/>
            <pc:sldMk cId="1243519306" sldId="308"/>
            <ac:spMk id="14" creationId="{2E80C965-DB6D-4F81-9E9E-B027384D0BD6}"/>
          </ac:spMkLst>
        </pc:spChg>
        <pc:spChg chg="add del">
          <ac:chgData name="Abhishek Pandey C" userId="719bcc0d-fd0b-4ed3-8a8c-d6a3676db542" providerId="ADAL" clId="{BA798C73-2808-4D7B-A226-37DDA4851DBB}" dt="2024-02-04T06:24:08.114" v="350" actId="26606"/>
          <ac:spMkLst>
            <pc:docMk/>
            <pc:sldMk cId="1243519306" sldId="308"/>
            <ac:spMk id="16" creationId="{633C5E46-DAC5-4661-9C87-22B08E2A512F}"/>
          </ac:spMkLst>
        </pc:spChg>
        <pc:spChg chg="add">
          <ac:chgData name="Abhishek Pandey C" userId="719bcc0d-fd0b-4ed3-8a8c-d6a3676db542" providerId="ADAL" clId="{BA798C73-2808-4D7B-A226-37DDA4851DBB}" dt="2024-02-04T06:24:08.124" v="351" actId="26606"/>
          <ac:spMkLst>
            <pc:docMk/>
            <pc:sldMk cId="1243519306" sldId="308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2-04T06:24:08.124" v="351" actId="26606"/>
          <ac:spMkLst>
            <pc:docMk/>
            <pc:sldMk cId="1243519306" sldId="308"/>
            <ac:spMk id="19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2-04T06:24:08.124" v="351" actId="26606"/>
          <ac:spMkLst>
            <pc:docMk/>
            <pc:sldMk cId="1243519306" sldId="308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2-04T06:24:08.124" v="351" actId="26606"/>
          <ac:spMkLst>
            <pc:docMk/>
            <pc:sldMk cId="1243519306" sldId="308"/>
            <ac:spMk id="21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2-04T06:24:08.124" v="351" actId="26606"/>
          <ac:spMkLst>
            <pc:docMk/>
            <pc:sldMk cId="1243519306" sldId="308"/>
            <ac:spMk id="2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2-04T06:24:08.124" v="351" actId="26606"/>
          <ac:spMkLst>
            <pc:docMk/>
            <pc:sldMk cId="1243519306" sldId="308"/>
            <ac:spMk id="23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2-04T06:24:08.124" v="351" actId="26606"/>
          <ac:spMkLst>
            <pc:docMk/>
            <pc:sldMk cId="1243519306" sldId="308"/>
            <ac:spMk id="24" creationId="{9A97C86A-04D6-40F7-AE84-31AB43E6A846}"/>
          </ac:spMkLst>
        </pc:spChg>
        <pc:grpChg chg="add del">
          <ac:chgData name="Abhishek Pandey C" userId="719bcc0d-fd0b-4ed3-8a8c-d6a3676db542" providerId="ADAL" clId="{BA798C73-2808-4D7B-A226-37DDA4851DBB}" dt="2024-02-04T06:24:08.114" v="350" actId="26606"/>
          <ac:grpSpMkLst>
            <pc:docMk/>
            <pc:sldMk cId="1243519306" sldId="308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2-04T06:24:08.124" v="351" actId="26606"/>
          <ac:picMkLst>
            <pc:docMk/>
            <pc:sldMk cId="1243519306" sldId="308"/>
            <ac:picMk id="3" creationId="{40DCF8E8-8469-D144-266D-C5BFD07089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A4F3-19F0-C1D8-DBD9-9F93C76C7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08538-B2E2-A18A-8D68-4AC3B7F6C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1219-125F-8DD1-71DB-69EFD818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1A2AE-A478-773C-0459-07E332B6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ED27-20C0-A69F-765E-6033B6C6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65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A7DF-F05E-DA64-7387-3E95AC47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30BC7-BA34-6C70-B754-8CD60A2C8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DB810-2028-83EC-FE3F-33ECA91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63DD-BEA2-AD40-C09B-0459C2D2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8901-EAAF-C14A-EBAB-32A1F39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44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E14F1-AB41-ACCE-5383-DD5EAE11A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312A-1F3C-BCDB-CEB6-36E99B57F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9B75-972F-601C-B875-90FE74E7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8BC2-8845-9F56-5440-9D44EDF0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D7B01-DEB6-25F6-C3A6-A8B91DE7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48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ACD5-6FB7-1D41-9260-059920A2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C3D5-1158-4694-B860-B318C49C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C5268-DF0C-D53D-53A4-91DC525C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F8F2-2BB3-15E5-CC6A-1453A6B9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D159D-311B-C3F6-BC59-E4C072D2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51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9789-9DC2-5E05-E9F6-BB10B61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F1FC-DE89-1218-8207-A2C80AC0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D6EA-3545-4354-0E0F-C484417A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1B44-CCA0-B313-1EE1-876485A0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8868A-6FC9-6DA8-4783-87A6696C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22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4757-AF10-2D56-7310-0EF8CD4B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415F-4309-7724-21D2-A351FBBF6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77695-CF88-C98E-4E68-313EFCB17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0D7E8-0C9C-1804-2522-EBF6B34C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10FC2-1141-D8A7-20AA-084AF859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D702B-B5A8-C034-588B-CA5DA47A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8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CC41-1DDA-20D2-571E-67A97EF8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D4254-097B-A8CD-55B8-FE7342144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1C1D2-4AD1-1683-14D8-B46B5B5CE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1B1FA-92DC-CC10-8344-531A37319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4F064-ABB1-73F8-4E48-3E824FD34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F1979-8A0F-09CC-D9BF-14A94B6C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0E469-48BB-12A1-B6B1-47A3C02D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E883E-058A-0759-14A3-3DADB58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1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7918-C8A6-40C2-6291-646A1824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B9CB1-2612-8A38-0DE2-099539C2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D3EE9-BDAE-9453-7F99-2910815D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8AD37-C9DB-B487-A405-F22C0E9E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5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0F7525-B06F-164F-E9AA-1F76743D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CDD4B-74D3-BCCF-2F36-A5B98AF5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1CFF-8895-D643-755A-5751E6BB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6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6CB8-37A0-50D3-316F-6782CA65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6311-661D-2321-02AB-D60A3025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73515-2E5A-8488-9433-A04DE0F3D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8C582-F42D-E857-9F03-FC4B1BF5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B8CC2-2E63-90F5-450B-CD1E679B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06BBD-EBE2-DFF8-DBA2-D6D78056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7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8361-F545-B490-0E48-C95F0804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413CB-3F3F-E587-52E5-FBEA5C3E9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93176-496E-D543-EF4B-F829B4A74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77155-00A1-281D-C154-5B0932A5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BBE3E-FA7C-CD3E-3F99-97600BE5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88B3-9907-0CC0-C5B3-9CEC22A2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55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1D3A1-C4E2-42C6-1577-D092D70A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86C8-BDF2-2CA8-3AA7-80C1F16A5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E116-AE5B-6BC5-0DAF-2E863F476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EEF77-D7B3-4979-AA86-DE80ED525C97}" type="datetimeFigureOut">
              <a:rPr lang="en-IN" smtClean="0"/>
              <a:t>04-02-2024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C6F43-674F-DCBB-F79A-E8E6899A5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4963C-1A42-A16B-D535-50928EAF2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87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A82A-84AB-AF15-C9AE-4D693155C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729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6ABEE-27E0-1811-3197-A1E63B08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532457"/>
            <a:ext cx="9664846" cy="3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5FFA-B20E-3E64-0936-0957AAF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39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4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ata flow&#10;&#10;Description automatically generated">
            <a:extLst>
              <a:ext uri="{FF2B5EF4-FFF2-40B4-BE49-F238E27FC236}">
                <a16:creationId xmlns:a16="http://schemas.microsoft.com/office/drawing/2014/main" id="{643A770F-0191-EFFF-EE5C-C3E7AA58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61" y="643467"/>
            <a:ext cx="537607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ata integrity&#10;&#10;Description automatically generated">
            <a:extLst>
              <a:ext uri="{FF2B5EF4-FFF2-40B4-BE49-F238E27FC236}">
                <a16:creationId xmlns:a16="http://schemas.microsoft.com/office/drawing/2014/main" id="{971C3C0D-5B0F-04C7-EC0A-4CE7FFEA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03" y="643466"/>
            <a:ext cx="71423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4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F870E-02F6-37A6-7219-AE71FF02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5" y="643467"/>
            <a:ext cx="784657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0A498F-7023-415D-FF7E-E84D0E04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6" y="643467"/>
            <a:ext cx="898558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1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7C921-7A4E-DF35-5416-6A24EE10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84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F0F11-262D-7021-6425-E1644112E02B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JOINS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CB8542-695A-7835-3B4E-F8EF513E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54" y="1675227"/>
            <a:ext cx="1033929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6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CBB72-18CF-2848-BA7C-3D8D3DD7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different types of join&#10;&#10;Description automatically generated">
            <a:extLst>
              <a:ext uri="{FF2B5EF4-FFF2-40B4-BE49-F238E27FC236}">
                <a16:creationId xmlns:a16="http://schemas.microsoft.com/office/drawing/2014/main" id="{1DE01CEC-9163-2740-2A75-84A4FDA2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4F82E0-BE5E-742C-9FCA-9F7C8C5F4BB6}"/>
              </a:ext>
            </a:extLst>
          </p:cNvPr>
          <p:cNvSpPr txBox="1"/>
          <p:nvPr/>
        </p:nvSpPr>
        <p:spPr>
          <a:xfrm>
            <a:off x="885825" y="1028700"/>
            <a:ext cx="1007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IMPORTANCE OF DATA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C8166-9A01-B8D0-55A1-4CF522E26982}"/>
              </a:ext>
            </a:extLst>
          </p:cNvPr>
          <p:cNvSpPr txBox="1"/>
          <p:nvPr/>
        </p:nvSpPr>
        <p:spPr>
          <a:xfrm>
            <a:off x="885825" y="2133600"/>
            <a:ext cx="10077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REVOLUTIONS:-</a:t>
            </a:r>
          </a:p>
          <a:p>
            <a:r>
              <a:rPr lang="en-US" sz="2800" b="1" dirty="0"/>
              <a:t>  1. COMPUTERS</a:t>
            </a:r>
          </a:p>
          <a:p>
            <a:r>
              <a:rPr lang="en-US" sz="2800" b="1" dirty="0"/>
              <a:t>  2. INTERNET</a:t>
            </a:r>
          </a:p>
          <a:p>
            <a:r>
              <a:rPr lang="en-US" sz="2800" b="1" dirty="0"/>
              <a:t>  3. AI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51764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B6E21-05A6-5592-73F2-B892FDB0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77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D93D8-5BB3-94EB-8170-05EB3AAB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6" y="1123120"/>
            <a:ext cx="3343202" cy="371466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FD7F-FB39-7042-88F4-BEBC5976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43" y="1715030"/>
            <a:ext cx="4220332" cy="39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39A926-3A41-B59C-FB21-FF7368D1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34134"/>
            <a:ext cx="10905066" cy="31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3520F-FE70-7AFD-7974-4B6A1080B34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INNER JOIN EXAMPLE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3DA54F-651D-59EC-62BF-8E2CA918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46" y="1966293"/>
            <a:ext cx="848030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45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6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3353E-4D73-4BA3-AB80-FE6EF815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49BC63-F5E4-D5A8-6D50-C0529B56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2" y="1123527"/>
            <a:ext cx="455875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CE556-F0DE-9FED-181D-A1D09FC4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3239"/>
            <a:ext cx="10905066" cy="3271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73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54FC0A-3000-51FC-4B47-6B23D2A7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804" y="643467"/>
            <a:ext cx="599039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1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51C51-ED6B-7A4F-A5E2-BBEC1B76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3"/>
            <a:ext cx="10905066" cy="27807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739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0525D-1FC2-C76F-E0A8-86F33C2C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13" y="0"/>
            <a:ext cx="5585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9033A68-D656-0318-BAEC-83FE80CC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288485"/>
            <a:ext cx="9839324" cy="57122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3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16F62-5DC6-2AB8-D53A-39640D6A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740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9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0A6F9-6F5A-71D8-AD4C-856275E6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9725"/>
            <a:ext cx="10905066" cy="4559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8044F-2B89-4B1F-D19C-BE55C1A2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52500"/>
            <a:ext cx="97631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2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4FA82-F0D6-5ECC-ED41-A64A83C0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3" y="339260"/>
            <a:ext cx="10905066" cy="239911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1DDA8-1C5F-AAFF-C989-48D01689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8" y="3674384"/>
            <a:ext cx="4124325" cy="272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667CB-869B-AB44-5F49-030F7F22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921" y="3619500"/>
            <a:ext cx="4371975" cy="323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1BDDD-023A-5DE8-3068-0156114505B6}"/>
              </a:ext>
            </a:extLst>
          </p:cNvPr>
          <p:cNvSpPr txBox="1"/>
          <p:nvPr/>
        </p:nvSpPr>
        <p:spPr>
          <a:xfrm>
            <a:off x="408471" y="3110377"/>
            <a:ext cx="362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0FF8F-8A3E-D511-8C81-FF619331A480}"/>
              </a:ext>
            </a:extLst>
          </p:cNvPr>
          <p:cNvSpPr txBox="1"/>
          <p:nvPr/>
        </p:nvSpPr>
        <p:spPr>
          <a:xfrm>
            <a:off x="4991944" y="3110377"/>
            <a:ext cx="37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 ALL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267854-620C-7682-9468-5AD090822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481" y="3619500"/>
            <a:ext cx="2719473" cy="842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BAF6FC-A458-1F85-00E0-D6BB9FC1C044}"/>
              </a:ext>
            </a:extLst>
          </p:cNvPr>
          <p:cNvSpPr txBox="1"/>
          <p:nvPr/>
        </p:nvSpPr>
        <p:spPr>
          <a:xfrm>
            <a:off x="9348635" y="3102606"/>
            <a:ext cx="208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INTERSECT</a:t>
            </a:r>
          </a:p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E5F69B-2DC0-216B-5946-2688EA1B8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861" y="5017582"/>
            <a:ext cx="3085341" cy="17776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4762FA-3F44-94EF-EAE6-9916814A141E}"/>
              </a:ext>
            </a:extLst>
          </p:cNvPr>
          <p:cNvSpPr txBox="1"/>
          <p:nvPr/>
        </p:nvSpPr>
        <p:spPr>
          <a:xfrm>
            <a:off x="9153525" y="472440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61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242E9E-8C13-D7F5-E628-F86F2FC8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69" y="643467"/>
            <a:ext cx="683566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21A5A-C03D-D96F-8113-0485D270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6" y="1522656"/>
            <a:ext cx="9140176" cy="285630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1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8811-FC4B-9252-2170-88440815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4244"/>
            <a:ext cx="10905066" cy="378951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4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9AEC8-DFA1-CC82-6B0C-6259D9C3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392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D2FB1-A005-F09A-0A2C-9CEB83FE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538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0EEF0-7F55-6E17-AA17-2DDA8887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20613"/>
            <a:ext cx="10905066" cy="381677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43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D1EC7E-8352-B23B-29D8-7F61A28B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91" y="643467"/>
            <a:ext cx="693721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5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2808B2-574F-6A19-9EF1-56F4CB8C3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1" y="643467"/>
            <a:ext cx="932395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92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D22BB-9E0C-B2FE-A3C8-8FF235E5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51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502B2-7DE1-28A9-FF5F-FD8543B8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933575"/>
            <a:ext cx="91725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22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02449-F925-4FA0-3356-CC3BF1F5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100262"/>
            <a:ext cx="95916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4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B43FADF9-2CC4-6F3E-3C63-A9657FCC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841857"/>
            <a:ext cx="9664846" cy="29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71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AC3CB-F5D6-355B-A1B5-C6A8FFD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77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00E86-71CB-46ED-C982-AE1182EF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8880"/>
            <a:ext cx="10905066" cy="42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26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1E483-39C1-857F-AD63-191AA739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21" y="609600"/>
            <a:ext cx="7020560" cy="54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6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9C09A-BBB4-0089-9040-03BB97E7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2192208"/>
            <a:ext cx="9664846" cy="2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55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18415-6CEA-9284-E90E-D2C09956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2361343"/>
            <a:ext cx="9664846" cy="19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1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A0BDF-806D-CFA5-9293-F65CC89E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708966"/>
            <a:ext cx="9664846" cy="3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2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07EF1-80B9-1C50-58CE-A8E90870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17" y="171450"/>
            <a:ext cx="8085566" cy="66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73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31B43-741B-2012-C78E-F4003A6B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02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288BB-9F80-A425-5C59-D0561CC5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284" y="185323"/>
            <a:ext cx="6835662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74639-C962-A9EF-B00D-EE1E3124A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284" y="5746367"/>
            <a:ext cx="6830573" cy="9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04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CF8E8-8469-D144-266D-C5BFD070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19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7FAD98-BC61-D80E-21DE-1767B159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8192"/>
            <a:ext cx="7047923" cy="54973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13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D25BC2-7ECF-86CD-B350-B1352976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92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A96E35-0881-B362-28F5-17B152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97" y="288485"/>
            <a:ext cx="6921780" cy="63504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BB91B4C-FB13-CA50-0511-A9CC198B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1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paper&#10;&#10;Description automatically generated">
            <a:extLst>
              <a:ext uri="{FF2B5EF4-FFF2-40B4-BE49-F238E27FC236}">
                <a16:creationId xmlns:a16="http://schemas.microsoft.com/office/drawing/2014/main" id="{1BC1DAC5-3E02-88CB-C6FA-EDD15D9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35" y="918546"/>
            <a:ext cx="4369365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5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4907</TotalTime>
  <Words>27</Words>
  <Application>Microsoft Office PowerPoint</Application>
  <PresentationFormat>Widescreen</PresentationFormat>
  <Paragraphs>12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Abhishek Pandey C</dc:creator>
  <cp:lastModifiedBy>Abhishek Pandey C</cp:lastModifiedBy>
  <cp:revision>1</cp:revision>
  <dcterms:created xsi:type="dcterms:W3CDTF">2023-08-17T04:31:37Z</dcterms:created>
  <dcterms:modified xsi:type="dcterms:W3CDTF">2024-02-04T06:24:10Z</dcterms:modified>
</cp:coreProperties>
</file>